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3F3597-2CC2-401E-8551-F46CFAFBE1FB}" type="datetimeFigureOut">
              <a:rPr lang="es-MX" smtClean="0"/>
              <a:t>15/10/2012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B95220F-3FC6-4ACC-AD69-AA2F39B6D25A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1542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05800" cy="1143008"/>
          </a:xfrm>
        </p:spPr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LOS OBISPADOS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191528" cy="52863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s-ES" sz="2800" b="1" dirty="0" smtClean="0">
                <a:solidFill>
                  <a:srgbClr val="7030A0"/>
                </a:solidFill>
              </a:rPr>
              <a:t>Por órdenes del arzobispo primado de España, Alonso de Fonseca y Ulloa, y a petición del gobernante novohispano Hernán Cortés, arribaron a la Nueva España en 1523 doscientos franciscanos, dirigidos por Pedro de Gante (pariente de Carlos I), Juan de </a:t>
            </a:r>
            <a:r>
              <a:rPr lang="es-ES" sz="2800" b="1" dirty="0" err="1" smtClean="0">
                <a:solidFill>
                  <a:srgbClr val="7030A0"/>
                </a:solidFill>
              </a:rPr>
              <a:t>Tecto</a:t>
            </a:r>
            <a:r>
              <a:rPr lang="es-ES" sz="2800" b="1" dirty="0" smtClean="0">
                <a:solidFill>
                  <a:srgbClr val="7030A0"/>
                </a:solidFill>
              </a:rPr>
              <a:t> y Juan de Ahora. En 1524, llegó una nueva generación de misioneros franciscanos, quienes ocuparon un papel preponderante como defensores de los indígenas y de sus tierras, se establecieron principalmente en Michoacán y Puebla.  </a:t>
            </a:r>
          </a:p>
          <a:p>
            <a:pPr algn="just"/>
            <a:endParaRPr lang="es-ES" sz="2800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just"/>
            <a:endParaRPr lang="es-MX" sz="2800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endParaRPr lang="es-MX" sz="2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305800" cy="5643602"/>
          </a:xfrm>
        </p:spPr>
        <p:txBody>
          <a:bodyPr/>
          <a:lstStyle/>
          <a:p>
            <a:pPr algn="just"/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Juan de Zumárraga: Primer obispo de México, elevado más tarde a arzobispo por Clemente VII. Luchó en contra de las antiguas creencias indígenas, destruyendo así muchos templos y códices indígenas. Jugó un papel importante en la aparición de la Virgen de Guadalupe, en 1531, que a su vez contribuyó a evangelizar a muchos indígenas.</a:t>
            </a:r>
          </a:p>
          <a:p>
            <a:pPr algn="just"/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Vasco de Quiroga: Aristócrata castellano, se asentó en </a:t>
            </a:r>
            <a:r>
              <a:rPr lang="es-ES" sz="24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Pátzcuaro</a:t>
            </a:r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y más tarde en Valladolid, donde fundó el Colegio de San Nicolás Obispo. Fundó las plantas de artesanos y campesinos, por lo que fue llamado </a:t>
            </a:r>
            <a:r>
              <a:rPr lang="es-ES" sz="24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"Tata Vasco"</a:t>
            </a:r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por los indígenas purépechas.</a:t>
            </a:r>
            <a:r>
              <a:rPr lang="es-ES" sz="2400" b="1" baseline="30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[</a:t>
            </a:r>
            <a:endParaRPr lang="es-ES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457200" y="571480"/>
            <a:ext cx="8305800" cy="5857916"/>
          </a:xfrm>
        </p:spPr>
        <p:txBody>
          <a:bodyPr/>
          <a:lstStyle/>
          <a:p>
            <a:pPr algn="just"/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Los dominicos fueron la otra orden importante que se estableció en el virreinato, con poco tiempo de diferencia de los franciscanos. Llegaron hacia 1526 y establecieron sus misiones en Oaxaca y Chiapas. Bartolomé de las Casas presidió esta organización religiosa durante su estancia en Nueva España, y en </a:t>
            </a:r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2" tooltip="1542"/>
              </a:rPr>
              <a:t>1</a:t>
            </a:r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542 escribió al rey informándole acerca de la situación social en Nueva España, cartas que más tarde recopiló en su obra </a:t>
            </a:r>
            <a:r>
              <a:rPr lang="es-ES" sz="24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"Brevísima relación de la destrucción de las Indias"</a:t>
            </a:r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Francisco de Vitoria, de su misma orden, difundía ideas contrarias a las de </a:t>
            </a:r>
            <a:r>
              <a:rPr lang="es-ES" sz="24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De</a:t>
            </a:r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las Casas, y el Consejo de Indias les convocó a ambos para debatir sus ideas ante tal organismo.</a:t>
            </a:r>
            <a:endParaRPr lang="es-MX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305800" cy="6072230"/>
          </a:xfrm>
        </p:spPr>
        <p:txBody>
          <a:bodyPr/>
          <a:lstStyle/>
          <a:p>
            <a:pPr algn="just"/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Los agustinos fueron la tercera orden en importancia, llegada en 1534 y extendida por la Mixteca y el Estado de Guerrero, pero más tarde lograron su expansión por la Huasteca de San Luis Potosí y Veracruz, unos años después a Michoacán. Entre otros, se destacaron Francisco de la Cruz, Agustín de la Coruña y Jerónimo Jiménez. A base de donativos, la orden se hizo de grandes propiedades que a la postre se convirtieron en haciendas y latifundios. Estas tres órdenes fueron las más influyentes y las que construyeron grandes edificios para su religión, que al paso de los siglos pueden verse todavía en pie. Las órdenes minoritarias se dedicaban a atender los hospitales y las escuelas, como los </a:t>
            </a:r>
            <a:r>
              <a:rPr lang="es-ES" sz="24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juaninos</a:t>
            </a:r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los </a:t>
            </a:r>
            <a:r>
              <a:rPr lang="es-ES" sz="24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hipólitos</a:t>
            </a:r>
            <a:r>
              <a:rPr lang="es-E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los carmelitas, y </a:t>
            </a:r>
            <a:r>
              <a:rPr lang="es-ES" sz="2400" b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los mercedarios.</a:t>
            </a:r>
            <a:endParaRPr lang="es-MX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</TotalTime>
  <Words>461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Papel</vt:lpstr>
      <vt:lpstr>LOS OBISPADOS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OBISPADOS</dc:title>
  <dc:creator>Ba-k.com</dc:creator>
  <cp:lastModifiedBy>Juan</cp:lastModifiedBy>
  <cp:revision>5</cp:revision>
  <dcterms:created xsi:type="dcterms:W3CDTF">2012-10-15T04:43:47Z</dcterms:created>
  <dcterms:modified xsi:type="dcterms:W3CDTF">2012-10-15T17:02:33Z</dcterms:modified>
</cp:coreProperties>
</file>