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50" d="100"/>
          <a:sy n="50" d="100"/>
        </p:scale>
        <p:origin x="29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148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8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79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738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752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39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956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430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17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7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40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27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757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41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53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81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96235-4C0F-4D2B-947E-D458D7F505E4}" type="datetimeFigureOut">
              <a:rPr lang="es-MX" smtClean="0"/>
              <a:t>21/01/2015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A09A-5E10-4083-8FE5-A16326E94F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240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CONSTITUCIÓN DE 1824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47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8120" y="0"/>
            <a:ext cx="11780520" cy="66598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NTECEDENTES</a:t>
            </a: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se promulgó el Plan de Casa Mata para poner fin al fallido imperio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Iturbide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se convocó a la formación de un nuevo congreso constituyente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 que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ya abolido el régimen imperial, consolidara el proyecto republicano y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nombrara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un gobierno provisional. 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territorio se fragmentó, las provincias se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declararon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libres y soberanas, cada una escogió su gobierno y el autonomismo proliferó.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1 de julio de 1823 Centroamérica votó su separación de México. Chiapas,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 formaba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parte de la Capitanía General de Guatemala, se separó de ella e invitó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Yucatán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y Oaxaca a formar su propia nación, pero no tuvo eco y, en septiembre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1824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decidió unirse a México. Guatemala sí se declaró independiente de México.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Desde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1823 muchas provincias se constituyeron en estados independientes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convocaron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 elecciones para formar sus congresos y milicias. Así México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comenzaba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 organizarse en los estados que actualmente los conocemos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Constitución mexicana de 1824 estaba inspirada en la de Cádiz de 1812, en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estadounidense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 1776 y en la de Apatzingán promulgada el 22 de octubre de 1814.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34" y="4709160"/>
            <a:ext cx="10127225" cy="2335600"/>
          </a:xfrm>
          <a:prstGeom prst="rect">
            <a:avLst/>
          </a:prstGeom>
        </p:spPr>
      </p:pic>
      <p:pic>
        <p:nvPicPr>
          <p:cNvPr id="3" name="Imagen 2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34" y="0"/>
            <a:ext cx="11773146" cy="704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6" y="152401"/>
            <a:ext cx="10353761" cy="960120"/>
          </a:xfrm>
        </p:spPr>
        <p:txBody>
          <a:bodyPr/>
          <a:lstStyle/>
          <a:p>
            <a:r>
              <a:rPr lang="es-MX" dirty="0" smtClean="0"/>
              <a:t>Características de la </a:t>
            </a:r>
            <a:r>
              <a:rPr lang="es-MX" dirty="0" err="1" smtClean="0"/>
              <a:t>constitucion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400" y="1234440"/>
            <a:ext cx="11115157" cy="5791200"/>
          </a:xfrm>
        </p:spPr>
        <p:txBody>
          <a:bodyPr/>
          <a:lstStyle/>
          <a:p>
            <a:pPr marL="0" indent="0" algn="just">
              <a:buNone/>
            </a:pPr>
            <a:r>
              <a:rPr lang="es-MX" sz="2400" dirty="0" smtClean="0"/>
              <a:t>Se establece un régimen </a:t>
            </a:r>
            <a:r>
              <a:rPr lang="es-MX" sz="2400" dirty="0"/>
              <a:t>federal, surgirían además las constituciones estatales que fueron </a:t>
            </a:r>
            <a:r>
              <a:rPr lang="es-MX" sz="2400" dirty="0" smtClean="0"/>
              <a:t>elaboradas </a:t>
            </a:r>
            <a:r>
              <a:rPr lang="es-MX" sz="2400" dirty="0"/>
              <a:t>en los siguientes años tomando como modelo la federal de 1824; establecieron </a:t>
            </a:r>
            <a:r>
              <a:rPr lang="es-MX" sz="2400" dirty="0" smtClean="0"/>
              <a:t>la división </a:t>
            </a:r>
            <a:r>
              <a:rPr lang="es-MX" sz="2400" dirty="0"/>
              <a:t>de poderes (ejecutivo, legislativo </a:t>
            </a:r>
            <a:r>
              <a:rPr lang="es-MX" sz="2400" dirty="0" smtClean="0"/>
              <a:t>y judicial</a:t>
            </a:r>
            <a:r>
              <a:rPr lang="es-MX" sz="2400" dirty="0"/>
              <a:t>) marcada por el </a:t>
            </a:r>
            <a:r>
              <a:rPr lang="es-MX" sz="2400" dirty="0" smtClean="0"/>
              <a:t>republicanismo. Desde </a:t>
            </a:r>
            <a:r>
              <a:rPr lang="es-MX" sz="2400" dirty="0"/>
              <a:t>la Constitución de Cádiz de 1812, en Nueva España los municipios </a:t>
            </a:r>
            <a:r>
              <a:rPr lang="es-MX" sz="2400" dirty="0" smtClean="0"/>
              <a:t>fueron </a:t>
            </a:r>
            <a:r>
              <a:rPr lang="es-MX" sz="2400" dirty="0"/>
              <a:t>tanto una forma de organización territorial y poblacional como la </a:t>
            </a:r>
            <a:r>
              <a:rPr lang="es-MX" sz="2400" dirty="0" smtClean="0"/>
              <a:t>instancia básica </a:t>
            </a:r>
            <a:r>
              <a:rPr lang="es-MX" sz="2400" dirty="0"/>
              <a:t>de gobierno. Su extensión coincidió con la extensión de las regidurías (</a:t>
            </a:r>
            <a:r>
              <a:rPr lang="es-MX" sz="2400" dirty="0" smtClean="0"/>
              <a:t>existentes </a:t>
            </a:r>
            <a:r>
              <a:rPr lang="es-MX" sz="2400" dirty="0"/>
              <a:t>desde antes). Se llamó ayuntamiento al cuerpo de autoridades que </a:t>
            </a:r>
            <a:r>
              <a:rPr lang="es-MX" sz="2400" dirty="0" smtClean="0"/>
              <a:t>administraría </a:t>
            </a:r>
            <a:r>
              <a:rPr lang="es-MX" sz="2400" dirty="0"/>
              <a:t>al municipio. El ayuntamiento estuvo formado por un alcalde, </a:t>
            </a:r>
            <a:r>
              <a:rPr lang="es-MX" sz="2400" dirty="0" smtClean="0"/>
              <a:t>varios regidores</a:t>
            </a:r>
            <a:r>
              <a:rPr lang="es-MX" sz="2400" dirty="0"/>
              <a:t>, un procurador síndico, presididos por el jefe político o prefecto, </a:t>
            </a:r>
            <a:r>
              <a:rPr lang="es-MX" sz="2400" dirty="0" smtClean="0"/>
              <a:t>que era </a:t>
            </a:r>
            <a:r>
              <a:rPr lang="es-MX" sz="2400" dirty="0"/>
              <a:t>el representante del gobierno central en el departamento o partido.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92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" y="243840"/>
            <a:ext cx="11160877" cy="6400800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Desde el </a:t>
            </a:r>
            <a:r>
              <a:rPr lang="es-MX" sz="2400" dirty="0" smtClean="0"/>
              <a:t>gobierno </a:t>
            </a:r>
            <a:r>
              <a:rPr lang="es-MX" sz="2400" dirty="0"/>
              <a:t>de Iturbide quedaron establecidos los municipios y sus ayuntamientos. </a:t>
            </a:r>
            <a:r>
              <a:rPr lang="es-MX" sz="2400" dirty="0" smtClean="0"/>
              <a:t>Sus integrantes </a:t>
            </a:r>
            <a:r>
              <a:rPr lang="es-MX" sz="2400" dirty="0"/>
              <a:t>eran nombrados por votación popular. El papel del ayuntamiento </a:t>
            </a:r>
            <a:r>
              <a:rPr lang="es-MX" sz="2400" dirty="0" smtClean="0"/>
              <a:t>fue muy </a:t>
            </a:r>
            <a:r>
              <a:rPr lang="es-MX" sz="2400" dirty="0"/>
              <a:t>importante en la formación de los congresos estatales a lo largo del siglo, </a:t>
            </a:r>
            <a:r>
              <a:rPr lang="es-MX" sz="2400" dirty="0" smtClean="0"/>
              <a:t>pues de </a:t>
            </a:r>
            <a:r>
              <a:rPr lang="es-MX" sz="2400" dirty="0"/>
              <a:t>ellos salían los candidatos a diputados federales</a:t>
            </a:r>
            <a:r>
              <a:rPr lang="es-MX" sz="2400" dirty="0" smtClean="0"/>
              <a:t>. </a:t>
            </a:r>
            <a:r>
              <a:rPr lang="es-MX" sz="2400" dirty="0" smtClean="0"/>
              <a:t>Pero </a:t>
            </a:r>
            <a:r>
              <a:rPr lang="es-MX" sz="2400" dirty="0"/>
              <a:t>las fuerzas políticas en México ya estaban definidas entre federalistas </a:t>
            </a:r>
            <a:r>
              <a:rPr lang="es-MX" sz="2400" dirty="0" smtClean="0"/>
              <a:t>y centralistas</a:t>
            </a:r>
            <a:r>
              <a:rPr lang="es-MX" sz="2400" dirty="0"/>
              <a:t>. Entre estos últimos se concentraron españoles y mexicanos que </a:t>
            </a:r>
            <a:r>
              <a:rPr lang="es-MX" sz="2400" dirty="0" smtClean="0"/>
              <a:t>deseaban </a:t>
            </a:r>
            <a:r>
              <a:rPr lang="es-MX" sz="2400" dirty="0"/>
              <a:t>volver a ser parte de España, así como todos los ex </a:t>
            </a:r>
            <a:r>
              <a:rPr lang="es-MX" sz="2400" dirty="0" err="1" smtClean="0"/>
              <a:t>Iturbidistas</a:t>
            </a:r>
            <a:r>
              <a:rPr lang="es-MX" sz="2400" dirty="0" smtClean="0"/>
              <a:t> </a:t>
            </a:r>
            <a:r>
              <a:rPr lang="es-MX" sz="2400" dirty="0"/>
              <a:t>que </a:t>
            </a:r>
            <a:r>
              <a:rPr lang="es-MX" sz="2400" dirty="0" smtClean="0"/>
              <a:t>defendían </a:t>
            </a:r>
            <a:r>
              <a:rPr lang="es-MX" sz="2400" dirty="0"/>
              <a:t>la independencia pero para imponer un régimen de gobierno muy al </a:t>
            </a:r>
            <a:r>
              <a:rPr lang="es-MX" sz="2400" dirty="0" smtClean="0"/>
              <a:t>estilo colonial</a:t>
            </a:r>
            <a:r>
              <a:rPr lang="es-MX" sz="2400" dirty="0"/>
              <a:t>. A ese modelo se le llamó centralista, pues era el opuesto al federalista.</a:t>
            </a:r>
          </a:p>
          <a:p>
            <a:r>
              <a:rPr lang="es-MX" sz="2400" dirty="0"/>
              <a:t>El centralismo deseaba que sólo la ciudad de México fuera el centro de </a:t>
            </a:r>
            <a:r>
              <a:rPr lang="es-MX" sz="2400" dirty="0" smtClean="0"/>
              <a:t>toda  operación </a:t>
            </a:r>
            <a:r>
              <a:rPr lang="es-MX" sz="2400" dirty="0"/>
              <a:t>económica, militar, política, para así tener más control. Cuando </a:t>
            </a:r>
            <a:r>
              <a:rPr lang="es-MX" sz="2400" dirty="0" smtClean="0"/>
              <a:t>los conservadores </a:t>
            </a:r>
            <a:r>
              <a:rPr lang="es-MX" sz="2400" dirty="0"/>
              <a:t>llegaron al poder, desconocieron la Constitución Federal de </a:t>
            </a:r>
            <a:r>
              <a:rPr lang="es-MX" sz="2400" dirty="0" smtClean="0"/>
              <a:t>1824, como </a:t>
            </a:r>
            <a:r>
              <a:rPr lang="es-MX" sz="2400" dirty="0"/>
              <a:t>se verá más adelante.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3804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4" y="0"/>
            <a:ext cx="10353761" cy="6858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OTRAS CONSTITUCIONES</a:t>
            </a:r>
            <a:endParaRPr lang="es-MX" sz="2400" dirty="0"/>
          </a:p>
        </p:txBody>
      </p:sp>
      <p:sp>
        <p:nvSpPr>
          <p:cNvPr id="3" name="Rectángulo 2"/>
          <p:cNvSpPr/>
          <p:nvPr/>
        </p:nvSpPr>
        <p:spPr>
          <a:xfrm>
            <a:off x="206887" y="913745"/>
            <a:ext cx="117675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600" dirty="0"/>
              <a:t>Las Siete Leyes Constitucionales, cuerpo de leyes del régimen centralista, </a:t>
            </a:r>
            <a:r>
              <a:rPr lang="es-MX" sz="2600" dirty="0" smtClean="0"/>
              <a:t>modificaron </a:t>
            </a:r>
            <a:r>
              <a:rPr lang="es-MX" sz="2600" dirty="0"/>
              <a:t>esa situación al establecer en 1836 que el territorio se dividiera en </a:t>
            </a:r>
            <a:r>
              <a:rPr lang="es-MX" sz="2600" dirty="0" smtClean="0"/>
              <a:t>departamentos </a:t>
            </a:r>
            <a:r>
              <a:rPr lang="es-MX" sz="2600" dirty="0"/>
              <a:t>y éstos a su vez en distritos, los cuales estarían formados por partidos</a:t>
            </a:r>
            <a:r>
              <a:rPr lang="es-MX" sz="2600" dirty="0" smtClean="0"/>
              <a:t>.  Los </a:t>
            </a:r>
            <a:r>
              <a:rPr lang="es-MX" sz="2600" dirty="0"/>
              <a:t>ayuntamientos entonces quedaron establecidos en las capitales de todos </a:t>
            </a:r>
            <a:r>
              <a:rPr lang="es-MX" sz="2600" dirty="0" smtClean="0"/>
              <a:t>los departamentos</a:t>
            </a:r>
            <a:r>
              <a:rPr lang="es-MX" sz="2600" dirty="0"/>
              <a:t>, en los puertos que tuvieran más de cuatro mil habitantes y </a:t>
            </a:r>
            <a:r>
              <a:rPr lang="es-MX" sz="2600" dirty="0" smtClean="0"/>
              <a:t>en pueblos </a:t>
            </a:r>
            <a:r>
              <a:rPr lang="es-MX" sz="2600" dirty="0"/>
              <a:t>con más de ocho mil</a:t>
            </a:r>
            <a:r>
              <a:rPr lang="es-MX" sz="2600" dirty="0" smtClean="0"/>
              <a:t>.</a:t>
            </a:r>
          </a:p>
          <a:p>
            <a:pPr algn="just"/>
            <a:endParaRPr lang="es-MX" sz="2600" dirty="0"/>
          </a:p>
          <a:p>
            <a:pPr algn="just"/>
            <a:r>
              <a:rPr lang="es-MX" sz="2600" dirty="0"/>
              <a:t>Con la Constitución de 1857, de régimen federal, los municipios continuaron</a:t>
            </a:r>
          </a:p>
          <a:p>
            <a:pPr algn="just"/>
            <a:r>
              <a:rPr lang="es-MX" sz="2600" dirty="0"/>
              <a:t>como base de la organización geopolítica del país. Su artículo 72 estableció </a:t>
            </a:r>
            <a:r>
              <a:rPr lang="es-MX" sz="2600" dirty="0" smtClean="0"/>
              <a:t>que las </a:t>
            </a:r>
            <a:r>
              <a:rPr lang="es-MX" sz="2600" dirty="0"/>
              <a:t>autoridades municipales serían electas por el pueblo, que el ayuntamiento </a:t>
            </a:r>
            <a:r>
              <a:rPr lang="es-MX" sz="2600" dirty="0" smtClean="0"/>
              <a:t>podría </a:t>
            </a:r>
            <a:r>
              <a:rPr lang="es-MX" sz="2600" dirty="0"/>
              <a:t>cobrar impuestos a sus habitantes a fin de poseer la independencia </a:t>
            </a:r>
            <a:r>
              <a:rPr lang="es-MX" sz="2600" dirty="0" smtClean="0"/>
              <a:t>económica suficiente </a:t>
            </a:r>
            <a:r>
              <a:rPr lang="es-MX" sz="2600" dirty="0"/>
              <a:t>para llevar a cabo sus funciones, y que el ayuntamiento inscribiría en </a:t>
            </a:r>
            <a:r>
              <a:rPr lang="es-MX" sz="2600" dirty="0" smtClean="0"/>
              <a:t>el padrón </a:t>
            </a:r>
            <a:r>
              <a:rPr lang="es-MX" sz="2600" dirty="0"/>
              <a:t>municipal a los habitantes del municipio.</a:t>
            </a:r>
          </a:p>
        </p:txBody>
      </p:sp>
    </p:spTree>
    <p:extLst>
      <p:ext uri="{BB962C8B-B14F-4D97-AF65-F5344CB8AC3E}">
        <p14:creationId xmlns:p14="http://schemas.microsoft.com/office/powerpoint/2010/main" val="803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138</TotalTime>
  <Words>657</Words>
  <Application>Microsoft Office PowerPoint</Application>
  <PresentationFormat>Panorámica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LA CONSTITUCIÓN DE 1824</vt:lpstr>
      <vt:lpstr>Presentación de PowerPoint</vt:lpstr>
      <vt:lpstr>Presentación de PowerPoint</vt:lpstr>
      <vt:lpstr>Características de la constitucion</vt:lpstr>
      <vt:lpstr>Presentación de PowerPoint</vt:lpstr>
      <vt:lpstr>OTRAS CONSTITUCIONES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CONSTITUCIÓN DE 1824</dc:title>
  <dc:creator>JUAN JOSÉ RIOS VALDÉZ</dc:creator>
  <cp:lastModifiedBy>JUAN JOSÉ RIOS VALDÉZ</cp:lastModifiedBy>
  <cp:revision>9</cp:revision>
  <dcterms:created xsi:type="dcterms:W3CDTF">2015-01-18T16:23:56Z</dcterms:created>
  <dcterms:modified xsi:type="dcterms:W3CDTF">2015-01-21T19:26:09Z</dcterms:modified>
</cp:coreProperties>
</file>