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50" d="100"/>
          <a:sy n="50" d="100"/>
        </p:scale>
        <p:origin x="29"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dirty="0" smtClean="0"/>
              <a:t>LA  SEPARACIÓN DE TEXAS</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263192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286603"/>
            <a:ext cx="11612880" cy="5596037"/>
          </a:xfrm>
        </p:spPr>
        <p:txBody>
          <a:bodyPr>
            <a:normAutofit/>
          </a:bodyPr>
          <a:lstStyle/>
          <a:p>
            <a:r>
              <a:rPr lang="es-MX" sz="2400" dirty="0" smtClean="0">
                <a:latin typeface="Arial Black" panose="020B0A04020102020204" pitchFamily="34" charset="0"/>
              </a:rPr>
              <a:t>Desde el S. XVIII, los migrantes estadounidenses se habían asentado en territorios del norte del virreinato con permiso de la Corona Española</a:t>
            </a:r>
            <a:r>
              <a:rPr lang="es-MX" sz="2400" dirty="0">
                <a:latin typeface="Arial Black" panose="020B0A04020102020204" pitchFamily="34" charset="0"/>
              </a:rPr>
              <a:t>. Los texanos se quejaban de los aranceles con los que se gravaban </a:t>
            </a:r>
            <a:r>
              <a:rPr lang="es-MX" sz="2400" dirty="0" smtClean="0">
                <a:latin typeface="Arial Black" panose="020B0A04020102020204" pitchFamily="34" charset="0"/>
              </a:rPr>
              <a:t>sus productos </a:t>
            </a:r>
            <a:r>
              <a:rPr lang="es-MX" sz="2400" dirty="0">
                <a:latin typeface="Arial Black" panose="020B0A04020102020204" pitchFamily="34" charset="0"/>
              </a:rPr>
              <a:t>y del militarismo del gobierno del centro; además, ellos </a:t>
            </a:r>
            <a:r>
              <a:rPr lang="es-MX" sz="2400" dirty="0" smtClean="0">
                <a:latin typeface="Arial Black" panose="020B0A04020102020204" pitchFamily="34" charset="0"/>
              </a:rPr>
              <a:t>eran esclavistas </a:t>
            </a:r>
            <a:r>
              <a:rPr lang="es-MX" sz="2400" dirty="0">
                <a:latin typeface="Arial Black" panose="020B0A04020102020204" pitchFamily="34" charset="0"/>
              </a:rPr>
              <a:t>y en México la Constitución prohibía la esclavitud. Cuando </a:t>
            </a:r>
            <a:r>
              <a:rPr lang="es-MX" sz="2400" dirty="0" smtClean="0">
                <a:latin typeface="Arial Black" panose="020B0A04020102020204" pitchFamily="34" charset="0"/>
              </a:rPr>
              <a:t>en 1836 </a:t>
            </a:r>
            <a:r>
              <a:rPr lang="es-MX" sz="2400" dirty="0">
                <a:latin typeface="Arial Black" panose="020B0A04020102020204" pitchFamily="34" charset="0"/>
              </a:rPr>
              <a:t>se promulgó la Constitución Centralista de las Siete Leyes, los </a:t>
            </a:r>
            <a:r>
              <a:rPr lang="es-MX" sz="2400" dirty="0" smtClean="0">
                <a:latin typeface="Arial Black" panose="020B0A04020102020204" pitchFamily="34" charset="0"/>
              </a:rPr>
              <a:t>colonos </a:t>
            </a:r>
            <a:r>
              <a:rPr lang="es-MX" sz="2400" dirty="0">
                <a:latin typeface="Arial Black" panose="020B0A04020102020204" pitchFamily="34" charset="0"/>
              </a:rPr>
              <a:t>consideraron que era el argumento que necesitaban para </a:t>
            </a:r>
            <a:r>
              <a:rPr lang="es-MX" sz="2400" dirty="0" smtClean="0">
                <a:latin typeface="Arial Black" panose="020B0A04020102020204" pitchFamily="34" charset="0"/>
              </a:rPr>
              <a:t>separarse </a:t>
            </a:r>
            <a:br>
              <a:rPr lang="es-MX" sz="2400" dirty="0" smtClean="0">
                <a:latin typeface="Arial Black" panose="020B0A04020102020204" pitchFamily="34" charset="0"/>
              </a:rPr>
            </a:br>
            <a:r>
              <a:rPr lang="es-MX" sz="2400" dirty="0" smtClean="0">
                <a:latin typeface="Arial Black" panose="020B0A04020102020204" pitchFamily="34" charset="0"/>
              </a:rPr>
              <a:t>de </a:t>
            </a:r>
            <a:r>
              <a:rPr lang="es-MX" sz="2400" dirty="0">
                <a:latin typeface="Arial Black" panose="020B0A04020102020204" pitchFamily="34" charset="0"/>
              </a:rPr>
              <a:t>México, con lo que se inició el </a:t>
            </a:r>
            <a:r>
              <a:rPr lang="es-MX" sz="2400" dirty="0" err="1">
                <a:latin typeface="Arial Black" panose="020B0A04020102020204" pitchFamily="34" charset="0"/>
              </a:rPr>
              <a:t>conﬂicto</a:t>
            </a:r>
            <a:r>
              <a:rPr lang="es-MX" sz="2400" dirty="0">
                <a:latin typeface="Arial Black" panose="020B0A04020102020204" pitchFamily="34" charset="0"/>
              </a:rPr>
              <a:t>.</a:t>
            </a:r>
            <a:br>
              <a:rPr lang="es-MX" sz="2400" dirty="0">
                <a:latin typeface="Arial Black" panose="020B0A04020102020204" pitchFamily="34" charset="0"/>
              </a:rPr>
            </a:br>
            <a:r>
              <a:rPr lang="es-MX" sz="2400" dirty="0">
                <a:latin typeface="Arial Black" panose="020B0A04020102020204" pitchFamily="34" charset="0"/>
              </a:rPr>
              <a:t/>
            </a:r>
            <a:br>
              <a:rPr lang="es-MX" sz="2400" dirty="0">
                <a:latin typeface="Arial Black" panose="020B0A04020102020204" pitchFamily="34" charset="0"/>
              </a:rPr>
            </a:br>
            <a:r>
              <a:rPr lang="es-MX" sz="2400" dirty="0" smtClean="0">
                <a:latin typeface="Arial Black" panose="020B0A04020102020204" pitchFamily="34" charset="0"/>
              </a:rPr>
              <a:t/>
            </a:r>
            <a:br>
              <a:rPr lang="es-MX" sz="2400" dirty="0" smtClean="0">
                <a:latin typeface="Arial Black" panose="020B0A04020102020204" pitchFamily="34" charset="0"/>
              </a:rPr>
            </a:br>
            <a:r>
              <a:rPr lang="es-MX" sz="2400" dirty="0">
                <a:latin typeface="Arial Black" panose="020B0A04020102020204" pitchFamily="34" charset="0"/>
              </a:rPr>
              <a:t/>
            </a:r>
            <a:br>
              <a:rPr lang="es-MX" sz="2400" dirty="0">
                <a:latin typeface="Arial Black" panose="020B0A04020102020204" pitchFamily="34" charset="0"/>
              </a:rPr>
            </a:br>
            <a:endParaRPr lang="es-MX" sz="2400" dirty="0">
              <a:latin typeface="Arial Black" panose="020B0A04020102020204" pitchFamily="34" charset="0"/>
            </a:endParaRPr>
          </a:p>
        </p:txBody>
      </p:sp>
    </p:spTree>
    <p:extLst>
      <p:ext uri="{BB962C8B-B14F-4D97-AF65-F5344CB8AC3E}">
        <p14:creationId xmlns:p14="http://schemas.microsoft.com/office/powerpoint/2010/main" val="57579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1871960" cy="4955203"/>
          </a:xfrm>
          <a:prstGeom prst="rect">
            <a:avLst/>
          </a:prstGeom>
        </p:spPr>
        <p:txBody>
          <a:bodyPr wrap="square">
            <a:spAutoFit/>
          </a:bodyPr>
          <a:lstStyle/>
          <a:p>
            <a:r>
              <a:rPr lang="es-MX" sz="2800" b="1" dirty="0"/>
              <a:t>Desde el S. XVIII, los migrantes estadounidenses se habían asentado en territorios del norte del virreinato con permiso de la Corona Española. Los texanos se quejaban de los aranceles con los que se gravaban sus productos y del militarismo del gobierno del centro; además, ellos eran esclavistas y en México la Constitución prohibía la esclavitud. Cuando en 1836 se promulgó la Constitución Centralista de las Siete Leyes, los colonos consideraron que era el argumento que necesitaban para separarse </a:t>
            </a:r>
            <a:r>
              <a:rPr lang="es-MX" sz="2800" b="1" dirty="0" smtClean="0"/>
              <a:t>de </a:t>
            </a:r>
            <a:r>
              <a:rPr lang="es-MX" sz="2800" b="1" dirty="0"/>
              <a:t>México, con lo que se inició </a:t>
            </a:r>
            <a:r>
              <a:rPr lang="es-MX" sz="2800" b="1" dirty="0" smtClean="0"/>
              <a:t>el  </a:t>
            </a:r>
            <a:r>
              <a:rPr lang="es-MX" sz="2800" b="1" dirty="0" err="1"/>
              <a:t>conﬂicto</a:t>
            </a:r>
            <a:r>
              <a:rPr lang="es-MX" sz="2800" b="1" dirty="0"/>
              <a:t>. Al enterarse el gobierno mexicano de que Texas quería independizarse</a:t>
            </a:r>
            <a:r>
              <a:rPr lang="es-MX" sz="2800" b="1" dirty="0" smtClean="0"/>
              <a:t>, Santa </a:t>
            </a:r>
            <a:r>
              <a:rPr lang="es-MX" sz="2800" b="1" dirty="0"/>
              <a:t>Anna, que era el presidente, organizó una empresa militar y </a:t>
            </a:r>
            <a:r>
              <a:rPr lang="es-MX" sz="2800" b="1" dirty="0" smtClean="0"/>
              <a:t>partió hacia </a:t>
            </a:r>
            <a:r>
              <a:rPr lang="es-MX" sz="2800" b="1" dirty="0"/>
              <a:t>la zona. </a:t>
            </a:r>
            <a:r>
              <a:rPr lang="es-MX" dirty="0"/>
              <a:t/>
            </a:r>
            <a:br>
              <a:rPr lang="es-MX" dirty="0"/>
            </a:br>
            <a:r>
              <a:rPr lang="es-MX" dirty="0"/>
              <a:t/>
            </a:r>
            <a:br>
              <a:rPr lang="es-MX" dirty="0"/>
            </a:br>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8896" y="3947160"/>
            <a:ext cx="2184823" cy="2240280"/>
          </a:xfrm>
          <a:prstGeom prst="rect">
            <a:avLst/>
          </a:prstGeom>
        </p:spPr>
      </p:pic>
    </p:spTree>
    <p:extLst>
      <p:ext uri="{BB962C8B-B14F-4D97-AF65-F5344CB8AC3E}">
        <p14:creationId xmlns:p14="http://schemas.microsoft.com/office/powerpoint/2010/main" val="11960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16280" y="2295436"/>
            <a:ext cx="9479280" cy="1938992"/>
          </a:xfrm>
          <a:prstGeom prst="rect">
            <a:avLst/>
          </a:prstGeom>
        </p:spPr>
        <p:txBody>
          <a:bodyPr wrap="square">
            <a:spAutoFit/>
          </a:bodyPr>
          <a:lstStyle/>
          <a:p>
            <a:endParaRPr lang="es-MX" sz="3600" b="1" dirty="0" smtClean="0"/>
          </a:p>
          <a:p>
            <a:r>
              <a:rPr lang="es-MX" sz="2800" b="1" dirty="0" smtClean="0"/>
              <a:t>El </a:t>
            </a:r>
            <a:r>
              <a:rPr lang="es-MX" sz="2800" b="1" dirty="0"/>
              <a:t>espíritu separatista de los texanos fue alentado por Estados Unidos, </a:t>
            </a:r>
            <a:r>
              <a:rPr lang="es-MX" sz="2800" b="1" dirty="0" smtClean="0"/>
              <a:t>y en </a:t>
            </a:r>
            <a:r>
              <a:rPr lang="es-MX" sz="2800" b="1" dirty="0"/>
              <a:t>1845 el territorio de Texas pasó a formar parte de la </a:t>
            </a:r>
            <a:r>
              <a:rPr lang="es-MX" sz="2800" b="1" dirty="0" smtClean="0"/>
              <a:t>Unión Americana</a:t>
            </a:r>
            <a:r>
              <a:rPr lang="es-MX" sz="2800" b="1" dirty="0"/>
              <a:t>.</a:t>
            </a:r>
          </a:p>
        </p:txBody>
      </p:sp>
      <p:sp>
        <p:nvSpPr>
          <p:cNvPr id="2" name="Rectángulo 1"/>
          <p:cNvSpPr/>
          <p:nvPr/>
        </p:nvSpPr>
        <p:spPr>
          <a:xfrm>
            <a:off x="716280" y="307539"/>
            <a:ext cx="10713720" cy="2677656"/>
          </a:xfrm>
          <a:prstGeom prst="rect">
            <a:avLst/>
          </a:prstGeom>
        </p:spPr>
        <p:txBody>
          <a:bodyPr wrap="square">
            <a:spAutoFit/>
          </a:bodyPr>
          <a:lstStyle/>
          <a:p>
            <a:r>
              <a:rPr lang="es-MX" sz="2800" b="1" dirty="0"/>
              <a:t>El viaje de la tropa fue largo y cansado. Las batallas más </a:t>
            </a:r>
            <a:r>
              <a:rPr lang="es-MX" sz="2800" b="1" dirty="0" err="1"/>
              <a:t>signiﬁcativas</a:t>
            </a:r>
            <a:r>
              <a:rPr lang="es-MX" sz="2800" b="1" dirty="0"/>
              <a:t> fueron la de El Álamo, en la que Santa Anna triunfó y ejecutó a los prisioneros, y la de San Jacinto, cuando el ejército mexicano </a:t>
            </a:r>
            <a:r>
              <a:rPr lang="es-MX" sz="2800" b="1" dirty="0" smtClean="0"/>
              <a:t>fue sorprendido </a:t>
            </a:r>
            <a:r>
              <a:rPr lang="es-MX" sz="2800" b="1" dirty="0"/>
              <a:t>y vencido. Santa Anna cayó prisionero y se le obligó a </a:t>
            </a:r>
            <a:r>
              <a:rPr lang="es-MX" sz="2800" b="1" dirty="0" err="1" smtClean="0"/>
              <a:t>ﬁrmar</a:t>
            </a:r>
            <a:r>
              <a:rPr lang="es-MX" sz="2800" b="1" dirty="0" smtClean="0"/>
              <a:t> el </a:t>
            </a:r>
            <a:r>
              <a:rPr lang="es-MX" sz="2800" b="1" dirty="0"/>
              <a:t>Tratado de Velasco, en el que reconoció la independencia de Texas </a:t>
            </a:r>
            <a:r>
              <a:rPr lang="es-MX" sz="2800" b="1" dirty="0" smtClean="0"/>
              <a:t>a cambio </a:t>
            </a:r>
            <a:r>
              <a:rPr lang="es-MX" sz="2800" b="1" dirty="0"/>
              <a:t>de su propia vida.</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8080" y="3845393"/>
            <a:ext cx="3931920" cy="2514092"/>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9540" y="3782957"/>
            <a:ext cx="3558540" cy="2576527"/>
          </a:xfrm>
          <a:prstGeom prst="rect">
            <a:avLst/>
          </a:prstGeom>
        </p:spPr>
      </p:pic>
    </p:spTree>
    <p:extLst>
      <p:ext uri="{BB962C8B-B14F-4D97-AF65-F5344CB8AC3E}">
        <p14:creationId xmlns:p14="http://schemas.microsoft.com/office/powerpoint/2010/main" val="3705345281"/>
      </p:ext>
    </p:extLst>
  </p:cSld>
  <p:clrMapOvr>
    <a:masterClrMapping/>
  </p:clrMapOvr>
</p:sld>
</file>

<file path=ppt/theme/theme1.xml><?xml version="1.0" encoding="utf-8"?>
<a:theme xmlns:a="http://schemas.openxmlformats.org/drawingml/2006/main" name="Retrospecció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TotalTime>
  <Words>319</Words>
  <Application>Microsoft Office PowerPoint</Application>
  <PresentationFormat>Panorámica</PresentationFormat>
  <Paragraphs>6</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 Black</vt:lpstr>
      <vt:lpstr>Calibri</vt:lpstr>
      <vt:lpstr>Calibri Light</vt:lpstr>
      <vt:lpstr>Retrospección</vt:lpstr>
      <vt:lpstr>LA  SEPARACIÓN DE TEXAS</vt:lpstr>
      <vt:lpstr>Desde el S. XVIII, los migrantes estadounidenses se habían asentado en territorios del norte del virreinato con permiso de la Corona Española. Los texanos se quejaban de los aranceles con los que se gravaban sus productos y del militarismo del gobierno del centro; además, ellos eran esclavistas y en México la Constitución prohibía la esclavitud. Cuando en 1836 se promulgó la Constitución Centralista de las Siete Leyes, los colonos consideraron que era el argumento que necesitaban para separarse  de México, con lo que se inició el conﬂicto.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SEPARACIÓN DE TEXAS</dc:title>
  <dc:creator>JUAN JOSÉ RIOS VALDÉZ</dc:creator>
  <cp:lastModifiedBy>JUAN JOSÉ RIOS VALDÉZ</cp:lastModifiedBy>
  <cp:revision>4</cp:revision>
  <dcterms:created xsi:type="dcterms:W3CDTF">2015-01-22T19:01:48Z</dcterms:created>
  <dcterms:modified xsi:type="dcterms:W3CDTF">2015-01-27T03:08:42Z</dcterms:modified>
</cp:coreProperties>
</file>