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197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737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41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47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4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75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57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92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99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0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D5F9-B3D9-421E-AE22-E8E1F9812A9D}" type="datetimeFigureOut">
              <a:rPr lang="es-MX" smtClean="0"/>
              <a:t>15/12/2014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30DDF-849E-4F53-BBBE-710A830A6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5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s-MX" b="1" i="0" u="none" strike="noStrike" baseline="0" smtClean="0">
                <a:solidFill>
                  <a:srgbClr val="1F4E79"/>
                </a:solidFill>
                <a:latin typeface="Calibri" panose="020F0502020204030204" pitchFamily="34" charset="0"/>
              </a:rPr>
              <a:t>CONCEPTOS CLAVES DE 3 BIMESTRE EN GEOGRAFÍA</a:t>
            </a:r>
            <a:endParaRPr lang="es-MX" b="1" i="0" u="none" strike="noStrike" baseline="0" smtClean="0">
              <a:solidFill>
                <a:srgbClr val="1F4E7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0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0" u="none" strike="noStrike" baseline="0" smtClean="0">
                <a:latin typeface="Calibri" panose="020F0502020204030204" pitchFamily="34" charset="0"/>
              </a:rPr>
              <a:t>DEMOGRAFIA: Es la ciencia que tiene como objetivo el estudio de las poblaciones humanas, de su dimensión, estructura y características generales.</a:t>
            </a:r>
          </a:p>
        </p:txBody>
      </p:sp>
    </p:spTree>
    <p:extLst>
      <p:ext uri="{BB962C8B-B14F-4D97-AF65-F5344CB8AC3E}">
        <p14:creationId xmlns:p14="http://schemas.microsoft.com/office/powerpoint/2010/main" val="18908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0" u="none" strike="noStrike" baseline="0" smtClean="0">
                <a:latin typeface="Calibri" panose="020F0502020204030204" pitchFamily="34" charset="0"/>
              </a:rPr>
              <a:t>POBLACIÓN: Es un grupo de personas que viven en un área o un espacio geográfico determinado</a:t>
            </a:r>
            <a:r>
              <a:rPr lang="es-MX" b="1" i="0" u="none" strike="noStrike" baseline="0" smtClean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2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0" u="none" strike="noStrike" baseline="0" smtClean="0">
                <a:latin typeface="Calibri" panose="020F0502020204030204" pitchFamily="34" charset="0"/>
              </a:rPr>
              <a:t>NATALIDAD: Se utiliza para hacer referencia a la cifra proporcional de los nacimientos que tienen lugar en una población, en un periodo de tiempo determinado.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7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0" u="none" strike="noStrike" baseline="0" smtClean="0">
                <a:latin typeface="Calibri" panose="020F0502020204030204" pitchFamily="34" charset="0"/>
              </a:rPr>
              <a:t>MIGRACIÓN: Es la entrada a un país o región de personas que nacieron o proceden de otro lugar.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8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0" u="none" strike="noStrike" baseline="0" smtClean="0">
                <a:latin typeface="Calibri" panose="020F0502020204030204" pitchFamily="34" charset="0"/>
              </a:rPr>
              <a:t>MORTALIDAD: Es el número de fallecimientos que ocurren en un determinado tiempo y por grupos de edad en un país.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7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0" u="none" strike="noStrike" baseline="0" smtClean="0">
                <a:latin typeface="Calibri" panose="020F0502020204030204" pitchFamily="34" charset="0"/>
              </a:rPr>
              <a:t>FECUNDIDAD: Es el número de hijos que en promedio puede tener una mujer en promedio en un país, durante su etapa reproductiva.</a:t>
            </a:r>
            <a:endParaRPr lang="es-MX" b="1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9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0" u="none" strike="noStrike" baseline="0" smtClean="0">
                <a:latin typeface="Calibri" panose="020F0502020204030204" pitchFamily="34" charset="0"/>
              </a:rPr>
              <a:t>ANALFABETISMO: Son las personas en edad escolar que no asistieron a la escuela para recibir educación y no saben leer, ni escribir.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6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s-MX" b="0" i="0" u="none" strike="noStrike" baseline="0" smtClean="0">
                <a:latin typeface="Calibri" panose="020F0502020204030204" pitchFamily="34" charset="0"/>
              </a:rPr>
              <a:t> Crecimiento, composición y distribución de la población.</a:t>
            </a:r>
            <a:endParaRPr lang="es-MX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0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CONCEPTOS CLAVES DE 3 BIMESTRE EN GEOGRAFÍA</Template>
  <TotalTime>48</TotalTime>
  <Words>180</Words>
  <Application>Microsoft Office PowerPoint</Application>
  <PresentationFormat>Panorámica</PresentationFormat>
  <Paragraphs>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CONCEPTOS CLAVES DE 3 BIMESTRE EN GEOGRAFÍA</vt:lpstr>
      <vt:lpstr>DEMOGRAFIA: Es la ciencia que tiene como objetivo el estudio de las poblaciones humanas, de su dimensión, estructura y características generales.</vt:lpstr>
      <vt:lpstr>POBLACIÓN: Es un grupo de personas que viven en un área o un espacio geográfico determinado.</vt:lpstr>
      <vt:lpstr>NATALIDAD: Se utiliza para hacer referencia a la cifra proporcional de los nacimientos que tienen lugar en una población, en un periodo de tiempo determinado.</vt:lpstr>
      <vt:lpstr>MIGRACIÓN: Es la entrada a un país o región de personas que nacieron o proceden de otro lugar.</vt:lpstr>
      <vt:lpstr>MORTALIDAD: Es el número de fallecimientos que ocurren en un determinado tiempo y por grupos de edad en un país.</vt:lpstr>
      <vt:lpstr>FECUNDIDAD: Es el número de hijos que en promedio puede tener una mujer en promedio en un país, durante su etapa reproductiva.</vt:lpstr>
      <vt:lpstr>ANALFABETISMO: Son las personas en edad escolar que no asistieron a la escuela para recibir educación y no saben leer, ni escribir. </vt:lpstr>
      <vt:lpstr> Crecimiento, composición y distribución de la población.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CLAVES DE 3 BIMESTRE EN GEOGRAFÍA</dc:title>
  <dc:creator>JUAN JOSÉ RIOS VALDÉZ</dc:creator>
  <cp:lastModifiedBy>JUAN JOSÉ RIOS VALDÉZ</cp:lastModifiedBy>
  <cp:revision>2</cp:revision>
  <dcterms:created xsi:type="dcterms:W3CDTF">2014-12-15T19:41:32Z</dcterms:created>
  <dcterms:modified xsi:type="dcterms:W3CDTF">2014-12-15T20:30:25Z</dcterms:modified>
</cp:coreProperties>
</file>